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752AF-F2D3-4036-87E1-79279E1F14CF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BB0D-5437-48B9-88BB-470C1E0636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752AF-F2D3-4036-87E1-79279E1F14CF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BB0D-5437-48B9-88BB-470C1E0636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752AF-F2D3-4036-87E1-79279E1F14CF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BB0D-5437-48B9-88BB-470C1E0636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752AF-F2D3-4036-87E1-79279E1F14CF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BB0D-5437-48B9-88BB-470C1E0636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752AF-F2D3-4036-87E1-79279E1F14CF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BB0D-5437-48B9-88BB-470C1E0636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752AF-F2D3-4036-87E1-79279E1F14CF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BB0D-5437-48B9-88BB-470C1E0636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752AF-F2D3-4036-87E1-79279E1F14CF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BB0D-5437-48B9-88BB-470C1E0636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752AF-F2D3-4036-87E1-79279E1F14CF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BB0D-5437-48B9-88BB-470C1E0636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752AF-F2D3-4036-87E1-79279E1F14CF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BB0D-5437-48B9-88BB-470C1E0636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752AF-F2D3-4036-87E1-79279E1F14CF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BB0D-5437-48B9-88BB-470C1E0636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752AF-F2D3-4036-87E1-79279E1F14CF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BB0D-5437-48B9-88BB-470C1E0636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752AF-F2D3-4036-87E1-79279E1F14CF}" type="datetimeFigureOut">
              <a:rPr lang="en-US" smtClean="0"/>
              <a:pPr/>
              <a:t>5/6/2010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1BB0D-5437-48B9-88BB-470C1E0636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Montenegrins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Bren’na , Lindsay, and </a:t>
            </a:r>
            <a:r>
              <a:rPr lang="en-US" dirty="0" smtClean="0"/>
              <a:t>Josh R.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did the people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have an Albanian origin. </a:t>
            </a:r>
          </a:p>
          <a:p>
            <a:r>
              <a:rPr lang="en-US" dirty="0" smtClean="0"/>
              <a:t>Slavic invasions certainly decreased the enormous territory of Illyria.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were they ruled by and what time?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 Roman empire, province of Illyria</a:t>
            </a:r>
          </a:p>
          <a:p>
            <a:r>
              <a:rPr lang="en-US" dirty="0" smtClean="0"/>
              <a:t>Ruled under the Ottoman Empire in 1389.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Rulers Influence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Ottomans and Albanians began an alliance with Russia in the early 18</a:t>
            </a:r>
            <a:r>
              <a:rPr lang="en-US" baseline="30000" dirty="0" smtClean="0"/>
              <a:t>th</a:t>
            </a:r>
            <a:r>
              <a:rPr lang="en-US" dirty="0" smtClean="0"/>
              <a:t> century. </a:t>
            </a:r>
          </a:p>
          <a:p>
            <a:r>
              <a:rPr lang="en-US" dirty="0" smtClean="0"/>
              <a:t>They supported Siberia before and after World War I. During this time it was occupied by Italians. </a:t>
            </a:r>
          </a:p>
          <a:p>
            <a:r>
              <a:rPr lang="en-US" dirty="0" smtClean="0"/>
              <a:t>In 1992, one year after the breakup of the Yugoslavia, the Montenegrins and Serbians combined a Federal Republic.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Wars/Conflicts were they involved in before breakup of Yugoslavia?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Serbs, Macedonians and Montenegrins were under the repressive autocratic control of the Ottoman Turks, Eastern Orthodox in religion, used the Cyrillic alphabet and were less economically developed.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Religion’s they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multi-religious country.</a:t>
            </a:r>
          </a:p>
          <a:p>
            <a:r>
              <a:rPr lang="en-US" dirty="0" smtClean="0"/>
              <a:t>Although Orthodox Christianity is the dominant religion, there are also numerous adherents of Islam and Catholic Christianity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mostly a service based economy, currently in the progress of economic transition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Nobody lives in the mountains.  So the mountains are dividing the cities apart.</a:t>
            </a:r>
          </a:p>
          <a:p>
            <a:r>
              <a:rPr lang="en-US" dirty="0" smtClean="0"/>
              <a:t>The rivers provide water for food, drinking, etc…</a:t>
            </a:r>
          </a:p>
          <a:p>
            <a:r>
              <a:rPr lang="en-US" dirty="0" smtClean="0"/>
              <a:t>Also the rivers provide boat travel and water for farmers to use for </a:t>
            </a:r>
            <a:r>
              <a:rPr lang="en-US" dirty="0" err="1" smtClean="0"/>
              <a:t>irrigtion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sea provides import and export trade for this country.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250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Montenegrins</vt:lpstr>
      <vt:lpstr>Where did the people come from?</vt:lpstr>
      <vt:lpstr>Who were they ruled by and what time?</vt:lpstr>
      <vt:lpstr>The Rulers Influence</vt:lpstr>
      <vt:lpstr>Wars/Conflicts were they involved in before breakup of Yugoslavia?</vt:lpstr>
      <vt:lpstr>Religion’s they practice</vt:lpstr>
      <vt:lpstr>Economy</vt:lpstr>
      <vt:lpstr>Physical Geography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Montenegrins</dc:title>
  <dc:creator>bren'natyoung</dc:creator>
  <cp:lastModifiedBy>joshuasrue</cp:lastModifiedBy>
  <cp:revision>6</cp:revision>
  <dcterms:created xsi:type="dcterms:W3CDTF">2010-05-05T12:47:48Z</dcterms:created>
  <dcterms:modified xsi:type="dcterms:W3CDTF">2010-05-06T12:52:54Z</dcterms:modified>
</cp:coreProperties>
</file>